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5"/>
  </p:notesMasterIdLst>
  <p:handoutMasterIdLst>
    <p:handoutMasterId r:id="rId96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604" r:id="rId22"/>
    <p:sldId id="572" r:id="rId23"/>
    <p:sldId id="605" r:id="rId24"/>
    <p:sldId id="571" r:id="rId25"/>
    <p:sldId id="574" r:id="rId26"/>
    <p:sldId id="575" r:id="rId27"/>
    <p:sldId id="608" r:id="rId28"/>
    <p:sldId id="609" r:id="rId29"/>
    <p:sldId id="610" r:id="rId30"/>
    <p:sldId id="611" r:id="rId31"/>
    <p:sldId id="615" r:id="rId32"/>
    <p:sldId id="527" r:id="rId33"/>
    <p:sldId id="531" r:id="rId34"/>
    <p:sldId id="526" r:id="rId35"/>
    <p:sldId id="612" r:id="rId36"/>
    <p:sldId id="613" r:id="rId37"/>
    <p:sldId id="616" r:id="rId38"/>
    <p:sldId id="614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626" r:id="rId48"/>
    <p:sldId id="627" r:id="rId49"/>
    <p:sldId id="643" r:id="rId50"/>
    <p:sldId id="628" r:id="rId51"/>
    <p:sldId id="629" r:id="rId52"/>
    <p:sldId id="630" r:id="rId53"/>
    <p:sldId id="631" r:id="rId54"/>
    <p:sldId id="644" r:id="rId55"/>
    <p:sldId id="632" r:id="rId56"/>
    <p:sldId id="634" r:id="rId57"/>
    <p:sldId id="633" r:id="rId58"/>
    <p:sldId id="636" r:id="rId59"/>
    <p:sldId id="635" r:id="rId60"/>
    <p:sldId id="510" r:id="rId61"/>
    <p:sldId id="645" r:id="rId62"/>
    <p:sldId id="646" r:id="rId63"/>
    <p:sldId id="647" r:id="rId64"/>
    <p:sldId id="648" r:id="rId65"/>
    <p:sldId id="546" r:id="rId66"/>
    <p:sldId id="583" r:id="rId67"/>
    <p:sldId id="513" r:id="rId68"/>
    <p:sldId id="649" r:id="rId69"/>
    <p:sldId id="650" r:id="rId70"/>
    <p:sldId id="651" r:id="rId71"/>
    <p:sldId id="652" r:id="rId72"/>
    <p:sldId id="653" r:id="rId73"/>
    <p:sldId id="654" r:id="rId74"/>
    <p:sldId id="655" r:id="rId75"/>
    <p:sldId id="656" r:id="rId76"/>
    <p:sldId id="598" r:id="rId77"/>
    <p:sldId id="657" r:id="rId78"/>
    <p:sldId id="658" r:id="rId79"/>
    <p:sldId id="599" r:id="rId80"/>
    <p:sldId id="659" r:id="rId81"/>
    <p:sldId id="660" r:id="rId82"/>
    <p:sldId id="600" r:id="rId83"/>
    <p:sldId id="661" r:id="rId84"/>
    <p:sldId id="662" r:id="rId85"/>
    <p:sldId id="601" r:id="rId86"/>
    <p:sldId id="663" r:id="rId87"/>
    <p:sldId id="664" r:id="rId88"/>
    <p:sldId id="595" r:id="rId89"/>
    <p:sldId id="505" r:id="rId90"/>
    <p:sldId id="503" r:id="rId91"/>
    <p:sldId id="442" r:id="rId92"/>
    <p:sldId id="352" r:id="rId93"/>
    <p:sldId id="393" r:id="rId9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kinve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8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React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</a:t>
            </a:r>
            <a:br>
              <a:rPr lang="en-US" sz="3600" dirty="0"/>
            </a:br>
            <a:r>
              <a:rPr lang="en-US" sz="3600" dirty="0"/>
              <a:t>with React,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 rot="986296">
            <a:off x="5075004" y="3307155"/>
            <a:ext cx="1511568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SPA, AJAX</a:t>
            </a:r>
            <a:b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ReactJS,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148" y="3433392"/>
            <a:ext cx="2296165" cy="936897"/>
          </a:xfrm>
          <a:prstGeom prst="roundRect">
            <a:avLst>
              <a:gd name="adj" fmla="val 8443"/>
            </a:avLst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101" y="5569297"/>
            <a:ext cx="1122648" cy="502298"/>
          </a:xfrm>
          <a:prstGeom prst="rect">
            <a:avLst/>
          </a:prstGeom>
        </p:spPr>
      </p:pic>
      <p:pic>
        <p:nvPicPr>
          <p:cNvPr id="26" name="Picture 25" descr="Enterprise Mobile Backend as a Service | Kinvey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82" y="5591580"/>
            <a:ext cx="1449873" cy="4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1151121"/>
            <a:ext cx="5475265" cy="1303634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59" y="2747236"/>
            <a:ext cx="3364931" cy="3520140"/>
          </a:xfrm>
          <a:prstGeom prst="roundRect">
            <a:avLst>
              <a:gd name="adj" fmla="val 673"/>
            </a:avLst>
          </a:prstGeom>
        </p:spPr>
      </p:pic>
      <p:sp>
        <p:nvSpPr>
          <p:cNvPr id="5" name="Arrow: Right 4"/>
          <p:cNvSpPr/>
          <p:nvPr/>
        </p:nvSpPr>
        <p:spPr>
          <a:xfrm>
            <a:off x="5561012" y="5271496"/>
            <a:ext cx="776513" cy="32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rrow: Bent 10"/>
          <p:cNvSpPr/>
          <p:nvPr/>
        </p:nvSpPr>
        <p:spPr>
          <a:xfrm rot="5400000" flipH="1">
            <a:off x="9805894" y="2644682"/>
            <a:ext cx="1060348" cy="813087"/>
          </a:xfrm>
          <a:prstGeom prst="bentArrow">
            <a:avLst>
              <a:gd name="adj1" fmla="val 23526"/>
              <a:gd name="adj2" fmla="val 30146"/>
              <a:gd name="adj3" fmla="val 43867"/>
              <a:gd name="adj4" fmla="val 21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30" y="3239312"/>
            <a:ext cx="6484764" cy="32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noProof="1"/>
              <a:t>Kinvey</a:t>
            </a:r>
            <a:r>
              <a:rPr lang="en-US" dirty="0"/>
              <a:t>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React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React</a:t>
            </a:r>
            <a:br>
              <a:rPr lang="en-US" dirty="0"/>
            </a:br>
            <a:r>
              <a:rPr lang="en-US" dirty="0"/>
              <a:t>Components + Views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Create List / Edit / Delete</a:t>
            </a:r>
            <a:br>
              <a:rPr lang="en-US" dirty="0"/>
            </a:br>
            <a:r>
              <a:rPr lang="en-US" dirty="0"/>
              <a:t>Books (CRUD Operations)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Logout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https://baas.kinvey.com/user/{app_id}/_logout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02" y="2713010"/>
            <a:ext cx="8078410" cy="36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Find Book</a:t>
            </a:r>
            <a:r>
              <a:rPr lang="bg-BG" dirty="0"/>
              <a:t> </a:t>
            </a:r>
            <a:r>
              <a:rPr lang="en-US" dirty="0"/>
              <a:t>by ID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4524" y="1189517"/>
            <a:ext cx="11168064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881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751012" y="1230087"/>
              <a:ext cx="10023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https://baas.kinvey.com/appdata/{app_id}/books/{id}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0" y="2649868"/>
            <a:ext cx="8534402" cy="3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4951144"/>
            <a:ext cx="10515602" cy="820600"/>
          </a:xfrm>
        </p:spPr>
        <p:txBody>
          <a:bodyPr/>
          <a:lstStyle/>
          <a:p>
            <a:r>
              <a:rPr lang="en-US" dirty="0"/>
              <a:t>Setup React Server-Side Build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6610" y="5788744"/>
            <a:ext cx="10515602" cy="688256"/>
          </a:xfrm>
        </p:spPr>
        <p:txBody>
          <a:bodyPr/>
          <a:lstStyle/>
          <a:p>
            <a:r>
              <a:rPr lang="en-US" dirty="0"/>
              <a:t>Configuring the Development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825440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1207996"/>
            <a:ext cx="2122980" cy="175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124022"/>
            <a:ext cx="2383294" cy="192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646888"/>
            <a:ext cx="3531497" cy="1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app creator </a:t>
            </a:r>
            <a:r>
              <a:rPr lang="en-US" dirty="0"/>
              <a:t>(on-time global install):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</a:t>
            </a:r>
            <a:r>
              <a:rPr lang="en-US" dirty="0"/>
              <a:t> the React app creator (this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/>
              <a:t>: ~5-10 minutes!)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your React app from the command line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  <a:r>
              <a:rPr lang="en-US" dirty="0"/>
              <a:t> you app from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Run the React App Creator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924494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3448456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React-Book-Library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1988" y="5029200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4300932"/>
            <a:ext cx="2811447" cy="2027995"/>
          </a:xfrm>
          <a:prstGeom prst="rect">
            <a:avLst/>
          </a:prstGeom>
          <a:ln w="3175"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58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Apps with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95400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79813" y="1151121"/>
            <a:ext cx="8415422" cy="557035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/>
              <a:t> – project configuration</a:t>
            </a:r>
          </a:p>
          <a:p>
            <a:pPr lvl="1"/>
            <a:r>
              <a:rPr lang="en-US" dirty="0"/>
              <a:t>Module name, dependencies, build actions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</a:p>
          <a:p>
            <a:pPr lvl="1"/>
            <a:r>
              <a:rPr lang="en-US" dirty="0"/>
              <a:t>App main HTML file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</a:t>
            </a:r>
            <a:endParaRPr lang="en-US" dirty="0"/>
          </a:p>
          <a:p>
            <a:pPr lvl="1"/>
            <a:r>
              <a:rPr lang="en-US" dirty="0"/>
              <a:t>App main JS file (startup script)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App.css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App.test.js</a:t>
            </a:r>
          </a:p>
          <a:p>
            <a:pPr lvl="1"/>
            <a:r>
              <a:rPr lang="en-US" dirty="0"/>
              <a:t>React component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App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34924"/>
            <a:ext cx="2578589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#spa-react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 the React app from the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Run the React app from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React App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080729"/>
            <a:ext cx="10822624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start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02" y="4001312"/>
            <a:ext cx="4209021" cy="23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React App </a:t>
            </a:r>
            <a:r>
              <a:rPr lang="en-US"/>
              <a:t>+ Components </a:t>
            </a:r>
            <a:r>
              <a:rPr lang="en-US" dirty="0"/>
              <a:t>+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9" y="1325619"/>
            <a:ext cx="5620058" cy="4922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47" y="1330483"/>
            <a:ext cx="4286565" cy="49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index.html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34388" y="1278596"/>
            <a:ext cx="10517824" cy="49698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 (React App)&lt;/title&gt;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Script: index.js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40466"/>
            <a:ext cx="10517824" cy="37411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 from 'react';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ReactDOM from 'react-dom';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App from './App';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'./index.css';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&lt;App /&gt;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</p:spTree>
    <p:extLst>
      <p:ext uri="{BB962C8B-B14F-4D97-AF65-F5344CB8AC3E}">
        <p14:creationId xmlns:p14="http://schemas.microsoft.com/office/powerpoint/2010/main" val="340101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Styles: index.css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40466"/>
            <a:ext cx="10517824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sans-serif;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7159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jQuery from Node Package Manager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51737"/>
            <a:ext cx="105178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--save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8100" y="2185570"/>
            <a:ext cx="7070399" cy="3885856"/>
            <a:chOff x="2558100" y="2185570"/>
            <a:chExt cx="7070399" cy="38858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8100" y="2185570"/>
              <a:ext cx="7070399" cy="38858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08412" y="4415863"/>
              <a:ext cx="2438400" cy="3122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71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from some imports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App Code: App.js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2132474"/>
            <a:ext cx="10670224" cy="36355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Component } from 'react';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'react-dom';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'./Components/NavigationBar';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'./Components/Footer';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'jquery';</a:t>
            </a:r>
          </a:p>
        </p:txBody>
      </p:sp>
    </p:spTree>
    <p:extLst>
      <p:ext uri="{BB962C8B-B14F-4D97-AF65-F5344CB8AC3E}">
        <p14:creationId xmlns:p14="http://schemas.microsoft.com/office/powerpoint/2010/main" val="91459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App Code: App.js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600200"/>
            <a:ext cx="10670224" cy="387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export default class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constructor(props)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super(props);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sessionStorage.getItem("username"),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sessionStorage.getItem("userId")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484812" y="2324414"/>
            <a:ext cx="5715000" cy="1066800"/>
          </a:xfrm>
          <a:prstGeom prst="wedgeRoundRectCallout">
            <a:avLst>
              <a:gd name="adj1" fmla="val -62988"/>
              <a:gd name="adj2" fmla="val 409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app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sz="2800" noProof="1">
                <a:solidFill>
                  <a:srgbClr val="FFFFFF"/>
                </a:solidFill>
              </a:rPr>
              <a:t> will hold the currently logged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sz="2800" noProof="1">
                <a:solidFill>
                  <a:srgbClr val="FFFFFF"/>
                </a:solidFill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userId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App.js – render()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className="App"&gt;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id="loadingBox"&gt;Loading ...&lt;/div&gt;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id="infoBox"&gt;Info&lt;/div&gt;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id="errorBox"&gt;Error&lt;/div&gt;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&lt;main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Navigation Bar Component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636" y="1643134"/>
            <a:ext cx="10941776" cy="4071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={this.state.username}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={this.showHomeView.bind(this)}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={this.showLoginView.bind(this)}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={this.showRegisterView.bind(this)}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={this.showBooksView.bind(this)}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={this.showCreateBookView.bind(this)}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={this.logout.bind(this)}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45972" y="1352145"/>
            <a:ext cx="3657600" cy="1048967"/>
          </a:xfrm>
          <a:prstGeom prst="wedgeRoundRectCallout">
            <a:avLst>
              <a:gd name="adj1" fmla="val -61924"/>
              <a:gd name="adj2" fmla="val 608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bind(this)</a:t>
            </a:r>
            <a:r>
              <a:rPr lang="en-US" sz="2800" noProof="1">
                <a:solidFill>
                  <a:srgbClr val="FFFFFF"/>
                </a:solidFill>
              </a:rPr>
              <a:t> to fix the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lost this</a:t>
            </a:r>
            <a:r>
              <a:rPr lang="en-US" sz="2800" noProof="1">
                <a:solidFill>
                  <a:srgbClr val="FFFFFF"/>
                </a:solidFill>
              </a:rPr>
              <a:t>" problem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After Mount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436" y="1331359"/>
            <a:ext cx="10818176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componentDidMount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global AJAX "loading" event handlers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$(document).on({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a global AJAX error handler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this.handleAjaxError.bind(this));</a:t>
            </a:r>
          </a:p>
        </p:txBody>
      </p:sp>
    </p:spTree>
    <p:extLst>
      <p:ext uri="{BB962C8B-B14F-4D97-AF65-F5344CB8AC3E}">
        <p14:creationId xmlns:p14="http://schemas.microsoft.com/office/powerpoint/2010/main" val="4032185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4051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(event, response)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"Cannot connect due to network error.";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this.showError(errorMsg);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Error Handler</a:t>
            </a:r>
          </a:p>
        </p:txBody>
      </p:sp>
    </p:spTree>
    <p:extLst>
      <p:ext uri="{BB962C8B-B14F-4D97-AF65-F5344CB8AC3E}">
        <p14:creationId xmlns:p14="http://schemas.microsoft.com/office/powerpoint/2010/main" val="2305820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$('#infoBox').text(message).show();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errorMsg).show();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/ Error Notification Boxes</a:t>
            </a:r>
          </a:p>
        </p:txBody>
      </p:sp>
    </p:spTree>
    <p:extLst>
      <p:ext uri="{BB962C8B-B14F-4D97-AF65-F5344CB8AC3E}">
        <p14:creationId xmlns:p14="http://schemas.microsoft.com/office/powerpoint/2010/main" val="4616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(reactViewComponent)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(reactViewComponent,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'main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$('#errorBox').hide();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View in the Main App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8" y="4040880"/>
            <a:ext cx="10670225" cy="22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557573"/>
            <a:ext cx="10670224" cy="1934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this.showView(&lt;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HomeView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.username} /&gt;);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Some Views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3988468"/>
            <a:ext cx="10670224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this.showView(&lt;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LoginView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={this.login.bind(this)} /&gt;);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613412" y="769208"/>
            <a:ext cx="4953000" cy="1519823"/>
          </a:xfrm>
          <a:prstGeom prst="wedgeRoundRectCallout">
            <a:avLst>
              <a:gd name="adj1" fmla="val -61924"/>
              <a:gd name="adj2" fmla="val 608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Home view with the App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sz="2800" noProof="1">
                <a:solidFill>
                  <a:srgbClr val="FFFFFF"/>
                </a:solidFill>
              </a:rPr>
              <a:t> to ensure updates when the state changes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6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066800"/>
            <a:ext cx="10670224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'./NavigationBar.css';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export default class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this.props.username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(username == null) 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 user logged 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…;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User logged 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…;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Navigation Bar Component</a:t>
            </a:r>
          </a:p>
        </p:txBody>
      </p:sp>
    </p:spTree>
    <p:extLst>
      <p:ext uri="{BB962C8B-B14F-4D97-AF65-F5344CB8AC3E}">
        <p14:creationId xmlns:p14="http://schemas.microsoft.com/office/powerpoint/2010/main" val="2891915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02447"/>
            <a:ext cx="10670224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user logged in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&lt;nav className="navigation-bar"&gt;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this.props.homeClicked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Home&lt;/a&gt;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this.props.loginClicked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Login&lt;/a&gt;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this.props.registerClicked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Register&lt;/a&gt;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&lt;/nav&gt;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Bar: No User Logged In</a:t>
            </a:r>
          </a:p>
        </p:txBody>
      </p:sp>
    </p:spTree>
    <p:extLst>
      <p:ext uri="{BB962C8B-B14F-4D97-AF65-F5344CB8AC3E}">
        <p14:creationId xmlns:p14="http://schemas.microsoft.com/office/powerpoint/2010/main" val="2930500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02447"/>
            <a:ext cx="10670224" cy="4781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User logged in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&lt;nav className="navigation-bar"&gt;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onClick={this.props.homeClicked}&gt;Home&lt;/a&gt;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onClick={this.props.booksClicked}&gt;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List Books&lt;/a&gt;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onClick={this.props.createBookClicked}&gt;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Create Book&lt;/a&gt;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onClick={this.props.logoutClicked}&gt;Logout&lt;/a&gt;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className="loggedInUser"&gt;Welcome, {username}!&lt;/span&gt;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&lt;/nav&gt;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Bar: User Logged In</a:t>
            </a:r>
          </a:p>
        </p:txBody>
      </p:sp>
    </p:spTree>
    <p:extLst>
      <p:ext uri="{BB962C8B-B14F-4D97-AF65-F5344CB8AC3E}">
        <p14:creationId xmlns:p14="http://schemas.microsoft.com/office/powerpoint/2010/main" val="1693612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480282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#DDD;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10px 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1.5;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3px;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overflow: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a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5px 10px;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 CSS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65812" y="1143000"/>
            <a:ext cx="5500106" cy="3247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a:hover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#BBB;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.loggedInUser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margin-right: 10px;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484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Footer.js</a:t>
            </a:r>
          </a:p>
        </p:txBody>
      </p:sp>
    </p:spTree>
    <p:extLst>
      <p:ext uri="{BB962C8B-B14F-4D97-AF65-F5344CB8AC3E}">
        <p14:creationId xmlns:p14="http://schemas.microsoft.com/office/powerpoint/2010/main" val="1657525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Footer.css</a:t>
            </a:r>
          </a:p>
        </p:txBody>
      </p:sp>
    </p:spTree>
    <p:extLst>
      <p:ext uri="{BB962C8B-B14F-4D97-AF65-F5344CB8AC3E}">
        <p14:creationId xmlns:p14="http://schemas.microsoft.com/office/powerpoint/2010/main" val="454355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</a:t>
            </a:r>
          </a:p>
        </p:txBody>
      </p:sp>
    </p:spTree>
    <p:extLst>
      <p:ext uri="{BB962C8B-B14F-4D97-AF65-F5344CB8AC3E}">
        <p14:creationId xmlns:p14="http://schemas.microsoft.com/office/powerpoint/2010/main" val="684848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</p:spTree>
    <p:extLst>
      <p:ext uri="{BB962C8B-B14F-4D97-AF65-F5344CB8AC3E}">
        <p14:creationId xmlns:p14="http://schemas.microsoft.com/office/powerpoint/2010/main" val="4007722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</p:spTree>
    <p:extLst>
      <p:ext uri="{BB962C8B-B14F-4D97-AF65-F5344CB8AC3E}">
        <p14:creationId xmlns:p14="http://schemas.microsoft.com/office/powerpoint/2010/main" val="2936842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</p:spTree>
    <p:extLst>
      <p:ext uri="{BB962C8B-B14F-4D97-AF65-F5344CB8AC3E}">
        <p14:creationId xmlns:p14="http://schemas.microsoft.com/office/powerpoint/2010/main" val="948589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Book </a:t>
            </a: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97003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</p:spTree>
    <p:extLst>
      <p:ext uri="{BB962C8B-B14F-4D97-AF65-F5344CB8AC3E}">
        <p14:creationId xmlns:p14="http://schemas.microsoft.com/office/powerpoint/2010/main" val="405980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 Book </a:t>
            </a: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82846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Kinvey</a:t>
            </a:r>
            <a:r>
              <a:rPr lang="en-US" dirty="0"/>
              <a:t> Requester</a:t>
            </a:r>
          </a:p>
        </p:txBody>
      </p:sp>
    </p:spTree>
    <p:extLst>
      <p:ext uri="{BB962C8B-B14F-4D97-AF65-F5344CB8AC3E}">
        <p14:creationId xmlns:p14="http://schemas.microsoft.com/office/powerpoint/2010/main" val="654976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045889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35241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49686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Books</a:t>
            </a:r>
          </a:p>
        </p:txBody>
      </p:sp>
    </p:spTree>
    <p:extLst>
      <p:ext uri="{BB962C8B-B14F-4D97-AF65-F5344CB8AC3E}">
        <p14:creationId xmlns:p14="http://schemas.microsoft.com/office/powerpoint/2010/main" val="2943009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</a:t>
            </a:r>
          </a:p>
        </p:txBody>
      </p:sp>
    </p:spTree>
    <p:extLst>
      <p:ext uri="{BB962C8B-B14F-4D97-AF65-F5344CB8AC3E}">
        <p14:creationId xmlns:p14="http://schemas.microsoft.com/office/powerpoint/2010/main" val="3835167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8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31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9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4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9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9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8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8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51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5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8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"Book Library" React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React and REST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</TotalTime>
  <Words>2107</Words>
  <Application>Microsoft Office PowerPoint</Application>
  <PresentationFormat>Custom</PresentationFormat>
  <Paragraphs>462</Paragraphs>
  <Slides>92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Consolas</vt:lpstr>
      <vt:lpstr>Wingdings</vt:lpstr>
      <vt:lpstr>Wingdings 2</vt:lpstr>
      <vt:lpstr>SoftUni 16x9</vt:lpstr>
      <vt:lpstr>SPA with React and REST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Logout</vt:lpstr>
      <vt:lpstr>Test the Kinvey Back-End: List All Books</vt:lpstr>
      <vt:lpstr>Test the Kinvey Back-End: Find Book by ID</vt:lpstr>
      <vt:lpstr>Test the Kinvey Back-End: Create New Book</vt:lpstr>
      <vt:lpstr>Test the Kinvey Back-End: Edit Book</vt:lpstr>
      <vt:lpstr>Test the Kinvey Back-End: Delete Book</vt:lpstr>
      <vt:lpstr>Setup React Server-Side Build</vt:lpstr>
      <vt:lpstr>Install and Run the React App Creator</vt:lpstr>
      <vt:lpstr>React Apps with WebStorm</vt:lpstr>
      <vt:lpstr>React App Structure</vt:lpstr>
      <vt:lpstr>Run the React App</vt:lpstr>
      <vt:lpstr>Create the Application Skeleton</vt:lpstr>
      <vt:lpstr>Create the Project Structure</vt:lpstr>
      <vt:lpstr>Start with the HTML Page: index.html</vt:lpstr>
      <vt:lpstr>Main App Script: index.js</vt:lpstr>
      <vt:lpstr>Main App Styles: index.css</vt:lpstr>
      <vt:lpstr>Install jQuery from Node Package Manager</vt:lpstr>
      <vt:lpstr>Main App Code: App.js</vt:lpstr>
      <vt:lpstr>Main App Code: App.js</vt:lpstr>
      <vt:lpstr>Main App Code: App.js – render()</vt:lpstr>
      <vt:lpstr>Main App Code: Navigation Bar Component</vt:lpstr>
      <vt:lpstr>Main App Code: After Mount</vt:lpstr>
      <vt:lpstr>AJAX Error Handler</vt:lpstr>
      <vt:lpstr>Info / Error Notification Boxes</vt:lpstr>
      <vt:lpstr>Show View in the Main App Area</vt:lpstr>
      <vt:lpstr>Show Some Views</vt:lpstr>
      <vt:lpstr>The Navigation Bar Component</vt:lpstr>
      <vt:lpstr>Navigation Bar: No User Logged In</vt:lpstr>
      <vt:lpstr>Navigation Bar: User Logged In</vt:lpstr>
      <vt:lpstr>Navigation Bar CSS</vt:lpstr>
      <vt:lpstr>Footer.js</vt:lpstr>
      <vt:lpstr>Footer.css</vt:lpstr>
      <vt:lpstr>Home View</vt:lpstr>
      <vt:lpstr>Login View</vt:lpstr>
      <vt:lpstr>Register View</vt:lpstr>
      <vt:lpstr>Books View</vt:lpstr>
      <vt:lpstr>Create Book View</vt:lpstr>
      <vt:lpstr>Edit Book View</vt:lpstr>
      <vt:lpstr>Delete Book View</vt:lpstr>
      <vt:lpstr>Login / Register / Logout</vt:lpstr>
      <vt:lpstr>Kinvey Requester</vt:lpstr>
      <vt:lpstr>Login</vt:lpstr>
      <vt:lpstr>Register</vt:lpstr>
      <vt:lpstr>Logout</vt:lpstr>
      <vt:lpstr>Test the User Registration: Success</vt:lpstr>
      <vt:lpstr>Test the User Registration: Error</vt:lpstr>
      <vt:lpstr>Implementing CRUD Operations</vt:lpstr>
      <vt:lpstr>View Books</vt:lpstr>
      <vt:lpstr>Create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Test: List Books</vt:lpstr>
      <vt:lpstr>PowerPoint Presentation</vt:lpstr>
      <vt:lpstr>PowerPoint Presentation</vt:lpstr>
      <vt:lpstr>Test: Create New Book</vt:lpstr>
      <vt:lpstr>PowerPoint Presentation</vt:lpstr>
      <vt:lpstr>PowerPoint Presentation</vt:lpstr>
      <vt:lpstr>Test: Display Edit / Delete Links</vt:lpstr>
      <vt:lpstr>PowerPoint Presentation</vt:lpstr>
      <vt:lpstr>PowerPoint Presentation</vt:lpstr>
      <vt:lpstr>Test: Delete Book</vt:lpstr>
      <vt:lpstr>PowerPoint Presentation</vt:lpstr>
      <vt:lpstr>PowerPoint Presentation</vt:lpstr>
      <vt:lpstr>Test: Edit Book</vt:lpstr>
      <vt:lpstr>Practice: "Book Library" React App</vt:lpstr>
      <vt:lpstr>Summary</vt:lpstr>
      <vt:lpstr>SPA with React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220</cp:revision>
  <dcterms:created xsi:type="dcterms:W3CDTF">2014-01-02T17:00:34Z</dcterms:created>
  <dcterms:modified xsi:type="dcterms:W3CDTF">2016-11-28T20:20:30Z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